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elena_savovic80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   ОПШТИНА ВИШЕГРАД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Мрежа координатора за рад са мјесним заједницама</a:t>
            </a:r>
          </a:p>
          <a:p>
            <a:pPr algn="ctr"/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Сарајево, јул 2024.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16" y="279697"/>
            <a:ext cx="3098203" cy="34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34701"/>
            <a:ext cx="8915400" cy="527652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Општина Вишеград</a:t>
            </a:r>
          </a:p>
          <a:p>
            <a:pPr marL="0" indent="0">
              <a:buNone/>
            </a:pPr>
            <a:endParaRPr lang="ru-RU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овршина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448 km2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тановништво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10.118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М: 4.834 / Ж: 5.284,  Попис 2013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.),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14 мјесних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заједница,</a:t>
            </a:r>
          </a:p>
          <a:p>
            <a:pPr marL="0" indent="0">
              <a:buNone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Буџет Општине Вишеград за 2024. годину 12.225.000,00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КМ,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1" y="1637799"/>
            <a:ext cx="1541346" cy="163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342">
            <a:off x="7521883" y="846461"/>
            <a:ext cx="3420235" cy="212963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1363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51227"/>
            <a:ext cx="8915400" cy="5373340"/>
          </a:xfrm>
        </p:spPr>
        <p:txBody>
          <a:bodyPr/>
          <a:lstStyle/>
          <a:p>
            <a:pPr marL="0" indent="0">
              <a:buNone/>
            </a:pPr>
            <a:r>
              <a:rPr lang="sr-Cyrl-RS" b="1" u="sng" dirty="0" smtClean="0">
                <a:solidFill>
                  <a:schemeClr val="accent2">
                    <a:lumMod val="75000"/>
                  </a:schemeClr>
                </a:solidFill>
              </a:rPr>
              <a:t>ПРОЈЕКАТ Јачање улоге мјесних заједница у Бих (2020-2024)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Вриједност: 258.000,00 КМ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5 партерских мјесних заједница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Друштвени центар Вишеград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Обуке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Нова методологија рада, форуми и Визија развоја мз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Изазов: МЗ нису правна лица у Републици Српској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7" y="1504027"/>
            <a:ext cx="1542422" cy="163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22" y="145645"/>
            <a:ext cx="3956190" cy="279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3081">
            <a:off x="7596080" y="2223497"/>
            <a:ext cx="3613390" cy="24895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089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80913"/>
            <a:ext cx="8915400" cy="5330309"/>
          </a:xfrm>
        </p:spPr>
        <p:txBody>
          <a:bodyPr/>
          <a:lstStyle/>
          <a:p>
            <a:pPr marL="0" indent="0">
              <a:buNone/>
            </a:pPr>
            <a:r>
              <a:rPr lang="sr-Cyrl-RS" b="1" u="sng" dirty="0" smtClean="0">
                <a:solidFill>
                  <a:schemeClr val="accent2">
                    <a:lumMod val="75000"/>
                  </a:schemeClr>
                </a:solidFill>
              </a:rPr>
              <a:t>Центар за социјални рад Вишеград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7 запослених (2 социјална радника, 1 психолог, 1 педагог, правник, административни радник и директор)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58 корисника сталне новчане помоћи (218,00 КМ)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40 повремених корисника новчане помоћи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Повремене помоћи: Божић, Васкрс, огрјев, пакети и сл.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Сарадња: </a:t>
            </a:r>
          </a:p>
          <a:p>
            <a:pPr marL="0" indent="0">
              <a:buNone/>
            </a:pPr>
            <a:r>
              <a:rPr lang="sr-Cyrl-R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</a:rPr>
              <a:t>    --- Директна: Општина Вишеград, Црвени крст, Средња школа „Иво Андрић“, ЈУ Дом за лица са инвалидитетом</a:t>
            </a:r>
          </a:p>
          <a:p>
            <a:pPr marL="0" indent="0">
              <a:buNone/>
            </a:pPr>
            <a:r>
              <a:rPr lang="sr-Cyrl-R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</a:rPr>
              <a:t>    --- Индиректна: грађани, МЗ, медији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6" y="1504027"/>
            <a:ext cx="1542422" cy="16338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91427" y="2025773"/>
            <a:ext cx="100046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≈ 100 </a:t>
            </a:r>
            <a:r>
              <a:rPr lang="sr-Cyrl-RS" sz="1000" dirty="0" smtClean="0"/>
              <a:t>корисника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533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1529" y="473335"/>
            <a:ext cx="4751547" cy="59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u="sng" dirty="0" smtClean="0">
                <a:solidFill>
                  <a:schemeClr val="accent2">
                    <a:lumMod val="75000"/>
                  </a:schemeClr>
                </a:solidFill>
              </a:rPr>
              <a:t>Активности на рјешавању социјалних проблема</a:t>
            </a:r>
          </a:p>
          <a:p>
            <a:pPr marL="0" indent="0">
              <a:buNone/>
            </a:pPr>
            <a:endParaRPr lang="sr-Cyrl-R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1.320.000,00 КМ годишње / 110.00,00 мјесечно – социјалне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помоћи,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Стратегија развоја социјалног становања (40 станова/10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социјалних),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Правила о додјели новчане и робне помоћи, Службени гласник Општине Вишеград бр. 10/16 (Комисија ЦСР и Општина)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     - просјечно 25.000,00 КМ годишње,  до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200,00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КМ</a:t>
            </a: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Бесплатна правна помоћ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Подстицаји (наталитет, стипендије, пољопривреда, пројекти...)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473075"/>
            <a:ext cx="2361159" cy="384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4" y="1364178"/>
            <a:ext cx="1542422" cy="163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32" y="4562647"/>
            <a:ext cx="3306181" cy="19794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64" y="484093"/>
            <a:ext cx="2355924" cy="382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281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80913"/>
            <a:ext cx="8915400" cy="5330309"/>
          </a:xfrm>
        </p:spPr>
        <p:txBody>
          <a:bodyPr/>
          <a:lstStyle/>
          <a:p>
            <a:pPr marL="0" indent="0">
              <a:buNone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Хвала на пажњи!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r-Cyrl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Јелена Савовић-Тодоровић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E-mail: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jelena_savovic80@yahoo.com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Tel: 066/835-294</a:t>
            </a: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4" y="1364178"/>
            <a:ext cx="1542422" cy="1633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1" y="3933825"/>
            <a:ext cx="2882901" cy="197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744632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259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Wisp</vt:lpstr>
      <vt:lpstr>   ОПШТИНА ВИШЕГРАД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ВИШЕГРАД</dc:title>
  <dc:creator>Korisnik</dc:creator>
  <cp:lastModifiedBy>Korisnik</cp:lastModifiedBy>
  <cp:revision>21</cp:revision>
  <dcterms:created xsi:type="dcterms:W3CDTF">2024-07-05T10:49:37Z</dcterms:created>
  <dcterms:modified xsi:type="dcterms:W3CDTF">2024-07-08T06:57:28Z</dcterms:modified>
</cp:coreProperties>
</file>